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8" r:id="rId2"/>
  </p:sldMasterIdLst>
  <p:sldIdLst>
    <p:sldId id="256" r:id="rId3"/>
    <p:sldId id="269" r:id="rId4"/>
    <p:sldId id="258" r:id="rId5"/>
    <p:sldId id="25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67" r:id="rId27"/>
    <p:sldId id="268" r:id="rId28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52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9940" y="1930401"/>
            <a:ext cx="11767544" cy="4439441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9940" y="6369840"/>
            <a:ext cx="11767544" cy="114856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5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42" y="6400783"/>
            <a:ext cx="11767543" cy="755651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9940" y="914400"/>
            <a:ext cx="11767544" cy="48542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42" y="7156433"/>
            <a:ext cx="11767541" cy="65828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40" y="1930400"/>
            <a:ext cx="11767545" cy="2641600"/>
          </a:xfrm>
        </p:spPr>
        <p:txBody>
          <a:bodyPr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40" y="4876800"/>
            <a:ext cx="11767545" cy="31496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6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736" y="1930400"/>
            <a:ext cx="10665753" cy="3097832"/>
          </a:xfrm>
        </p:spPr>
        <p:txBody>
          <a:bodyPr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573867" y="5028232"/>
            <a:ext cx="9706199" cy="45623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67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40" y="5800876"/>
            <a:ext cx="11767545" cy="22352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97727" y="1295004"/>
            <a:ext cx="1069216" cy="259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626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440653" y="3485050"/>
            <a:ext cx="1069216" cy="259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626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224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39" y="4165601"/>
            <a:ext cx="11767547" cy="2204240"/>
          </a:xfrm>
        </p:spPr>
        <p:txBody>
          <a:bodyPr anchor="b"/>
          <a:lstStyle>
            <a:lvl1pPr algn="l">
              <a:defRPr sz="533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9940" y="6369841"/>
            <a:ext cx="11767545" cy="1147200"/>
          </a:xfrm>
        </p:spPr>
        <p:txBody>
          <a:bodyPr anchor="t"/>
          <a:lstStyle>
            <a:lvl1pPr marL="0" indent="0" algn="l">
              <a:buNone/>
              <a:defRPr sz="2667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56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29" y="2641600"/>
            <a:ext cx="3929155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9951" y="3556000"/>
            <a:ext cx="3903133" cy="4785784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78213" y="2641600"/>
            <a:ext cx="3914988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164141" y="3556000"/>
            <a:ext cx="3929059" cy="4785784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99601" y="2641600"/>
            <a:ext cx="3909484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99601" y="3556000"/>
            <a:ext cx="3909484" cy="4785784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68189" y="2844800"/>
            <a:ext cx="0" cy="52832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82969" y="2844800"/>
            <a:ext cx="0" cy="528917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49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51" y="5667932"/>
            <a:ext cx="3920067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69951" y="2946400"/>
            <a:ext cx="3920067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9951" y="6436282"/>
            <a:ext cx="3920067" cy="878919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5834" y="5667932"/>
            <a:ext cx="3907367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185833" y="2946400"/>
            <a:ext cx="3907367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184030" y="6436281"/>
            <a:ext cx="3912541" cy="878919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99601" y="5667932"/>
            <a:ext cx="3909484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499599" y="2946400"/>
            <a:ext cx="3909484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499434" y="6436278"/>
            <a:ext cx="3914663" cy="878919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968189" y="2844800"/>
            <a:ext cx="0" cy="52832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82969" y="2844800"/>
            <a:ext cx="0" cy="528917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8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99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72284" y="573618"/>
            <a:ext cx="2336801" cy="7768167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9951" y="1183219"/>
            <a:ext cx="9897532" cy="71585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95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4683" y="812801"/>
            <a:ext cx="11568296" cy="4267200"/>
          </a:xfrm>
        </p:spPr>
        <p:txBody>
          <a:bodyPr anchor="b">
            <a:normAutofit/>
          </a:bodyPr>
          <a:lstStyle>
            <a:lvl1pPr algn="ctr">
              <a:defRPr sz="6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4683" y="5181600"/>
            <a:ext cx="11568296" cy="254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68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2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65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684" y="4411441"/>
            <a:ext cx="11582400" cy="1958400"/>
          </a:xfrm>
        </p:spPr>
        <p:txBody>
          <a:bodyPr anchor="b"/>
          <a:lstStyle>
            <a:lvl1pPr algn="r">
              <a:defRPr sz="5333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4682" y="6369841"/>
            <a:ext cx="11582401" cy="1147200"/>
          </a:xfrm>
        </p:spPr>
        <p:txBody>
          <a:bodyPr anchor="t">
            <a:normAutofit/>
          </a:bodyPr>
          <a:lstStyle>
            <a:lvl1pPr marL="0" indent="0" algn="r">
              <a:buNone/>
              <a:defRPr sz="2667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67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3556000"/>
            <a:ext cx="6502400" cy="4165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7483" y="3556000"/>
            <a:ext cx="6502400" cy="4165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0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707" y="3544711"/>
            <a:ext cx="6118575" cy="768349"/>
          </a:xfrm>
        </p:spPr>
        <p:txBody>
          <a:bodyPr anchor="b">
            <a:noAutofit/>
          </a:bodyPr>
          <a:lstStyle>
            <a:lvl1pPr marL="0" indent="0">
              <a:buNone/>
              <a:defRPr sz="3733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883" y="4324350"/>
            <a:ext cx="6502400" cy="339724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590844" y="3556000"/>
            <a:ext cx="6139040" cy="768349"/>
          </a:xfrm>
        </p:spPr>
        <p:txBody>
          <a:bodyPr anchor="b">
            <a:noAutofit/>
          </a:bodyPr>
          <a:lstStyle>
            <a:lvl1pPr marL="0" indent="0">
              <a:buNone/>
              <a:defRPr sz="3733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7484" y="4324350"/>
            <a:ext cx="6502401" cy="339724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88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1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2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882" y="2133600"/>
            <a:ext cx="4732161" cy="18288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5084" y="812801"/>
            <a:ext cx="7924801" cy="6908800"/>
          </a:xfrm>
        </p:spPr>
        <p:txBody>
          <a:bodyPr anchor="ctr"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882" y="3962400"/>
            <a:ext cx="4732161" cy="2438400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572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882" y="2133600"/>
            <a:ext cx="7112001" cy="1828800"/>
          </a:xfrm>
        </p:spPr>
        <p:txBody>
          <a:bodyPr anchor="b">
            <a:normAutofit/>
          </a:bodyPr>
          <a:lstStyle>
            <a:lvl1pPr algn="l">
              <a:defRPr sz="373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11645" y="-24384"/>
            <a:ext cx="4368799" cy="920496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882" y="3962400"/>
            <a:ext cx="7112001" cy="24384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32283" y="7844368"/>
            <a:ext cx="1219200" cy="486833"/>
          </a:xfrm>
        </p:spPr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1883" y="7844368"/>
            <a:ext cx="6807200" cy="48683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323484" y="7844368"/>
            <a:ext cx="430089" cy="486833"/>
          </a:xfrm>
        </p:spPr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901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884" y="6310487"/>
            <a:ext cx="13208000" cy="755651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39483" y="1242816"/>
            <a:ext cx="10967925" cy="42199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884" y="7066137"/>
            <a:ext cx="13208000" cy="65828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214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883" y="812802"/>
            <a:ext cx="13207999" cy="4165599"/>
          </a:xfrm>
        </p:spPr>
        <p:txBody>
          <a:bodyPr anchor="ctr">
            <a:normAutofit/>
          </a:bodyPr>
          <a:lstStyle>
            <a:lvl1pPr algn="l">
              <a:defRPr sz="426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1881" y="5791200"/>
            <a:ext cx="13208000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67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762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15483" y="1049099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0666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17083" y="3657600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666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284" y="812802"/>
            <a:ext cx="12395197" cy="3657599"/>
          </a:xfrm>
        </p:spPr>
        <p:txBody>
          <a:bodyPr anchor="ctr">
            <a:normAutofit/>
          </a:bodyPr>
          <a:lstStyle>
            <a:lvl1pPr algn="l">
              <a:defRPr sz="4267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33083" y="4470400"/>
            <a:ext cx="11785603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1881" y="5791200"/>
            <a:ext cx="13208000" cy="1930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667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42" y="3815645"/>
            <a:ext cx="11767543" cy="2554196"/>
          </a:xfrm>
        </p:spPr>
        <p:txBody>
          <a:bodyPr anchor="b"/>
          <a:lstStyle>
            <a:lvl1pPr algn="l">
              <a:defRPr sz="533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9940" y="6369841"/>
            <a:ext cx="11767544" cy="1147200"/>
          </a:xfrm>
        </p:spPr>
        <p:txBody>
          <a:bodyPr anchor="t"/>
          <a:lstStyle>
            <a:lvl1pPr marL="0" indent="0" algn="l">
              <a:buNone/>
              <a:defRPr sz="2667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32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883" y="4411441"/>
            <a:ext cx="13208000" cy="1958400"/>
          </a:xfrm>
        </p:spPr>
        <p:txBody>
          <a:bodyPr anchor="b">
            <a:normAutofit/>
          </a:bodyPr>
          <a:lstStyle>
            <a:lvl1pPr algn="l">
              <a:defRPr sz="426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1881" y="6369841"/>
            <a:ext cx="13208001" cy="11472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667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367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15483" y="1049099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0666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17083" y="3657600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666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284" y="812802"/>
            <a:ext cx="12395197" cy="3657599"/>
          </a:xfrm>
        </p:spPr>
        <p:txBody>
          <a:bodyPr anchor="ctr">
            <a:normAutofit/>
          </a:bodyPr>
          <a:lstStyle>
            <a:lvl1pPr algn="l">
              <a:defRPr sz="4267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21883" y="5181600"/>
            <a:ext cx="13208000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1881" y="6366933"/>
            <a:ext cx="13208000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92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883" y="812802"/>
            <a:ext cx="13207999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21883" y="4673600"/>
            <a:ext cx="13208000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733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1881" y="5791200"/>
            <a:ext cx="13208000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4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1884" y="812800"/>
            <a:ext cx="13207997" cy="2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9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2531" y="812800"/>
            <a:ext cx="2947352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1883" y="812800"/>
            <a:ext cx="10058400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1084" y="2747434"/>
            <a:ext cx="5861785" cy="55943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39325" y="2741457"/>
            <a:ext cx="5861788" cy="560032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62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084" y="2540000"/>
            <a:ext cx="5861784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1084" y="3352800"/>
            <a:ext cx="5861785" cy="498898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39328" y="2540000"/>
            <a:ext cx="5861785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39328" y="3352800"/>
            <a:ext cx="5861785" cy="498898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77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4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37" y="1930400"/>
            <a:ext cx="4534752" cy="1930400"/>
          </a:xfrm>
        </p:spPr>
        <p:txBody>
          <a:bodyPr anchor="b"/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9489" y="1930400"/>
            <a:ext cx="6927996" cy="6096000"/>
          </a:xfrm>
        </p:spPr>
        <p:txBody>
          <a:bodyPr anchor="ctr"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38" y="4172374"/>
            <a:ext cx="4534751" cy="386079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8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543" y="2472256"/>
            <a:ext cx="6790541" cy="2099744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6061" y="1524000"/>
            <a:ext cx="4267200" cy="609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39" y="4876800"/>
            <a:ext cx="6779972" cy="1828800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2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559581"/>
            <a:ext cx="5382683" cy="5584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856464"/>
            <a:ext cx="2029883" cy="315393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1478683" y="2235200"/>
            <a:ext cx="3759200" cy="3759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0665884" y="1"/>
            <a:ext cx="2137849" cy="15218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1474504" y="8128000"/>
            <a:ext cx="1324979" cy="1016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917083" y="0"/>
            <a:ext cx="914400" cy="1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1482" y="603624"/>
            <a:ext cx="12539631" cy="18673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084" y="2737225"/>
            <a:ext cx="11928721" cy="559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3540853" y="2387602"/>
            <a:ext cx="1320799" cy="4063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467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935432" y="4300397"/>
            <a:ext cx="5146393" cy="4064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67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3803387" y="394306"/>
            <a:ext cx="1117599" cy="10235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733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54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l" defTabSz="609585" rtl="0" eaLnBrk="1" latinLnBrk="0" hangingPunct="1">
        <a:spcBef>
          <a:spcPct val="0"/>
        </a:spcBef>
        <a:buNone/>
        <a:defRPr sz="56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189" indent="-457189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667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990575" indent="-380990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523962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33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133547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743131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341250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962301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571886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181470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1884" y="812800"/>
            <a:ext cx="13207997" cy="2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1884" y="3556000"/>
            <a:ext cx="13207997" cy="4165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83483" y="7844368"/>
            <a:ext cx="2133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8610F27-25CC-4125-8EEC-5DB2EAFE51A7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1883" y="7844368"/>
            <a:ext cx="10058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018684" y="7844368"/>
            <a:ext cx="73488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FE1C2E9-EF2F-4AA2-8D86-2DFFF6C2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8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609585" rtl="0" eaLnBrk="1" latinLnBrk="0" hangingPunct="1">
        <a:spcBef>
          <a:spcPct val="0"/>
        </a:spcBef>
        <a:buNone/>
        <a:defRPr sz="4267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80990" indent="-380990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2667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600160" indent="-380990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213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057349" indent="-228594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867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666933" indent="-228594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867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2024B1-6C78-455F-9FBF-C9A06AEB89EB}"/>
              </a:ext>
            </a:extLst>
          </p:cNvPr>
          <p:cNvSpPr txBox="1"/>
          <p:nvPr/>
        </p:nvSpPr>
        <p:spPr>
          <a:xfrm>
            <a:off x="2576498" y="1817706"/>
            <a:ext cx="1110300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C# Project Presentation</a:t>
            </a:r>
          </a:p>
          <a:p>
            <a:pPr algn="ctr"/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On</a:t>
            </a:r>
          </a:p>
          <a:p>
            <a:pPr algn="ctr"/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Laborer Management System</a:t>
            </a:r>
          </a:p>
          <a:p>
            <a:pPr algn="ctr"/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  <a:p>
            <a:pPr algn="ctr"/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23EA2-1D08-48E7-A7F1-4A0D50507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3" y="6516494"/>
            <a:ext cx="2138199" cy="21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17483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C059F49-0158-4F7D-80C1-408DC5CB7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09" y="382890"/>
            <a:ext cx="6972904" cy="700338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E1342-4065-442D-AF3B-6D0676249434}"/>
              </a:ext>
            </a:extLst>
          </p:cNvPr>
          <p:cNvSpPr txBox="1"/>
          <p:nvPr/>
        </p:nvSpPr>
        <p:spPr>
          <a:xfrm>
            <a:off x="3547208" y="7683892"/>
            <a:ext cx="116810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Customer confirming hiring</a:t>
            </a:r>
          </a:p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  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(After Manager sets the Conditions (Slides 14) 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979488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792CA16-D6BC-41CB-AD01-D3F2E433B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265" y="1379002"/>
            <a:ext cx="7205469" cy="581029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F90080-3855-489C-B503-F54A450D871D}"/>
              </a:ext>
            </a:extLst>
          </p:cNvPr>
          <p:cNvSpPr txBox="1"/>
          <p:nvPr/>
        </p:nvSpPr>
        <p:spPr>
          <a:xfrm>
            <a:off x="2511669" y="7581315"/>
            <a:ext cx="13744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Customer paying wages to/dismissing the hired laborer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650014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B146A-5033-4DC2-ABFA-DEC58EFB5F0C}"/>
              </a:ext>
            </a:extLst>
          </p:cNvPr>
          <p:cNvSpPr txBox="1"/>
          <p:nvPr/>
        </p:nvSpPr>
        <p:spPr>
          <a:xfrm>
            <a:off x="4487006" y="3578442"/>
            <a:ext cx="8129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Manager Menu</a:t>
            </a:r>
          </a:p>
        </p:txBody>
      </p:sp>
    </p:spTree>
    <p:extLst>
      <p:ext uri="{BB962C8B-B14F-4D97-AF65-F5344CB8AC3E}">
        <p14:creationId xmlns:p14="http://schemas.microsoft.com/office/powerpoint/2010/main" val="202236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897BC42A-0AC6-4CD6-B2D0-A94D0FEE8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93" y="318442"/>
            <a:ext cx="9152413" cy="756731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24C19E-95F2-4375-BB6D-95F41C0938E8}"/>
              </a:ext>
            </a:extLst>
          </p:cNvPr>
          <p:cNvSpPr txBox="1"/>
          <p:nvPr/>
        </p:nvSpPr>
        <p:spPr>
          <a:xfrm>
            <a:off x="4364420" y="8066782"/>
            <a:ext cx="812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Manager Menu of the Program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9580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EB4ADD-EEAC-49CB-8640-595795C3F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54" y="597862"/>
            <a:ext cx="6820491" cy="71100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510A9-48BF-4147-A7BE-8447D4327D7F}"/>
              </a:ext>
            </a:extLst>
          </p:cNvPr>
          <p:cNvSpPr txBox="1"/>
          <p:nvPr/>
        </p:nvSpPr>
        <p:spPr>
          <a:xfrm>
            <a:off x="2020276" y="7902659"/>
            <a:ext cx="122154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Manager Setting the conditions required for hiring.</a:t>
            </a:r>
          </a:p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   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The customer has to agree to these (Slide 10)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502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3B53B-7D73-457D-9B75-9C0C6B24C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806" r="7343" b="7638"/>
          <a:stretch/>
        </p:blipFill>
        <p:spPr>
          <a:xfrm>
            <a:off x="2667000" y="973603"/>
            <a:ext cx="11506200" cy="65871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883CB-33AF-4426-8536-99B5F93C9A7A}"/>
              </a:ext>
            </a:extLst>
          </p:cNvPr>
          <p:cNvSpPr txBox="1"/>
          <p:nvPr/>
        </p:nvSpPr>
        <p:spPr>
          <a:xfrm>
            <a:off x="2921000" y="7902659"/>
            <a:ext cx="113147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 Manger registering/modifying laborers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617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C8AE39F-BD7E-4607-A76A-749B27E3F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8" t="14860" r="21016" b="29862"/>
          <a:stretch/>
        </p:blipFill>
        <p:spPr>
          <a:xfrm>
            <a:off x="3873500" y="1358900"/>
            <a:ext cx="8966200" cy="5054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FD511-B972-4E7D-BB7E-5A4579735E14}"/>
              </a:ext>
            </a:extLst>
          </p:cNvPr>
          <p:cNvSpPr txBox="1"/>
          <p:nvPr/>
        </p:nvSpPr>
        <p:spPr>
          <a:xfrm>
            <a:off x="3670300" y="7246491"/>
            <a:ext cx="113147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 Manger withdrawing his/her Salary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0435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B146A-5033-4DC2-ABFA-DEC58EFB5F0C}"/>
              </a:ext>
            </a:extLst>
          </p:cNvPr>
          <p:cNvSpPr txBox="1"/>
          <p:nvPr/>
        </p:nvSpPr>
        <p:spPr>
          <a:xfrm>
            <a:off x="5350606" y="3489542"/>
            <a:ext cx="8129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Admin Menu</a:t>
            </a:r>
          </a:p>
        </p:txBody>
      </p:sp>
    </p:spTree>
    <p:extLst>
      <p:ext uri="{BB962C8B-B14F-4D97-AF65-F5344CB8AC3E}">
        <p14:creationId xmlns:p14="http://schemas.microsoft.com/office/powerpoint/2010/main" val="155732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B146A-5033-4DC2-ABFA-DEC58EFB5F0C}"/>
              </a:ext>
            </a:extLst>
          </p:cNvPr>
          <p:cNvSpPr txBox="1"/>
          <p:nvPr/>
        </p:nvSpPr>
        <p:spPr>
          <a:xfrm>
            <a:off x="5350606" y="3489542"/>
            <a:ext cx="8129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6DE4ECC-E4FD-43BB-A12D-079A55A6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9" t="5278" r="22344" b="10139"/>
          <a:stretch/>
        </p:blipFill>
        <p:spPr>
          <a:xfrm>
            <a:off x="3169140" y="508000"/>
            <a:ext cx="9542079" cy="7200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74C9B-3946-492E-B7D1-14E0AD3D2406}"/>
              </a:ext>
            </a:extLst>
          </p:cNvPr>
          <p:cNvSpPr txBox="1"/>
          <p:nvPr/>
        </p:nvSpPr>
        <p:spPr>
          <a:xfrm>
            <a:off x="3340100" y="7970391"/>
            <a:ext cx="11314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 Admin Menu of the Program</a:t>
            </a:r>
          </a:p>
          <a:p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873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01FCCA-8006-4766-837C-69EE1748C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5" t="5832" r="18360" b="11945"/>
          <a:stretch/>
        </p:blipFill>
        <p:spPr>
          <a:xfrm>
            <a:off x="3340100" y="495300"/>
            <a:ext cx="9359900" cy="65965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78F62-264F-4766-AEF1-F963C51209BF}"/>
              </a:ext>
            </a:extLst>
          </p:cNvPr>
          <p:cNvSpPr txBox="1"/>
          <p:nvPr/>
        </p:nvSpPr>
        <p:spPr>
          <a:xfrm>
            <a:off x="3340100" y="7574340"/>
            <a:ext cx="11314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 Admin changing Customer Balance</a:t>
            </a:r>
          </a:p>
          <a:p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360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64BA-D20C-4CC1-892E-DF6B5FF0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Project Team Members :</a:t>
            </a:r>
            <a:b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AEE0-E309-4B18-A4F4-CADC0B59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992" y="2760671"/>
            <a:ext cx="11928721" cy="5593975"/>
          </a:xfrm>
        </p:spPr>
        <p:txBody>
          <a:bodyPr>
            <a:normAutofit lnSpcReduction="10000"/>
          </a:bodyPr>
          <a:lstStyle/>
          <a:p>
            <a:pPr algn="ctr"/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1) Arpa Debi               	     (19-40407-1)</a:t>
            </a:r>
          </a:p>
          <a:p>
            <a:pPr>
              <a:buAutoNum type="arabicParenR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2) Hasan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Sanjary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Islam 	      (19-39589-1)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3)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Nazmun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Nahar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Akhi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        (19-39821-1)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4)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Rifatul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Azim		              (19-39388-1)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5) Muhammad Shahriar Zaman  (20-41840-1)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5514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1DFE204B-B419-4A94-B018-C40AC531E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5415" r="17813" b="10139"/>
          <a:stretch/>
        </p:blipFill>
        <p:spPr>
          <a:xfrm>
            <a:off x="3543300" y="876300"/>
            <a:ext cx="8699500" cy="61790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856E5-31C1-4246-9BF4-4B146AC45034}"/>
              </a:ext>
            </a:extLst>
          </p:cNvPr>
          <p:cNvSpPr txBox="1"/>
          <p:nvPr/>
        </p:nvSpPr>
        <p:spPr>
          <a:xfrm>
            <a:off x="3340100" y="7574340"/>
            <a:ext cx="11314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 Admin viewing Company Report</a:t>
            </a:r>
          </a:p>
          <a:p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7031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B471A1-E9FE-4636-8E1F-E209BE98F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4445" r="17890" b="10000"/>
          <a:stretch/>
        </p:blipFill>
        <p:spPr>
          <a:xfrm>
            <a:off x="3073400" y="355600"/>
            <a:ext cx="9817100" cy="71228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E184A-DBEF-496E-8C24-5DF3E7794E32}"/>
              </a:ext>
            </a:extLst>
          </p:cNvPr>
          <p:cNvSpPr txBox="1"/>
          <p:nvPr/>
        </p:nvSpPr>
        <p:spPr>
          <a:xfrm>
            <a:off x="3340100" y="7574340"/>
            <a:ext cx="11314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 Admin paying Managers Salaries</a:t>
            </a:r>
          </a:p>
          <a:p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130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B146A-5033-4DC2-ABFA-DEC58EFB5F0C}"/>
              </a:ext>
            </a:extLst>
          </p:cNvPr>
          <p:cNvSpPr txBox="1"/>
          <p:nvPr/>
        </p:nvSpPr>
        <p:spPr>
          <a:xfrm>
            <a:off x="2933700" y="3489542"/>
            <a:ext cx="10394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About the Developers</a:t>
            </a:r>
          </a:p>
        </p:txBody>
      </p:sp>
    </p:spTree>
    <p:extLst>
      <p:ext uri="{BB962C8B-B14F-4D97-AF65-F5344CB8AC3E}">
        <p14:creationId xmlns:p14="http://schemas.microsoft.com/office/powerpoint/2010/main" val="386388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B32C95-A261-4B21-A99D-8C910C453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10972"/>
          <a:stretch/>
        </p:blipFill>
        <p:spPr>
          <a:xfrm>
            <a:off x="1314429" y="965200"/>
            <a:ext cx="13627142" cy="6451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F72E5-DF5D-4A1F-AF2A-E19138FF2915}"/>
              </a:ext>
            </a:extLst>
          </p:cNvPr>
          <p:cNvSpPr txBox="1"/>
          <p:nvPr/>
        </p:nvSpPr>
        <p:spPr>
          <a:xfrm>
            <a:off x="3340100" y="7574340"/>
            <a:ext cx="113147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 Basic information of the Developers</a:t>
            </a:r>
          </a:p>
          <a:p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8140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47D024-D704-47CF-9B62-62BEAEE0C6FE}"/>
              </a:ext>
            </a:extLst>
          </p:cNvPr>
          <p:cNvSpPr txBox="1"/>
          <p:nvPr/>
        </p:nvSpPr>
        <p:spPr>
          <a:xfrm>
            <a:off x="1547446" y="821673"/>
            <a:ext cx="13927016" cy="722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Limitations:</a:t>
            </a:r>
          </a:p>
          <a:p>
            <a:pPr algn="ctr">
              <a:lnSpc>
                <a:spcPct val="150000"/>
              </a:lnSpc>
            </a:pP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1) Managers, Customers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and the 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Admin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have to use the same copy of the program.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2)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Lacks beautiful 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Animations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.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3)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No options provided for 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registering complaints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to the 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Admin.</a:t>
            </a:r>
            <a:b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b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4)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Managers don’t have 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specific regulations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for 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setting hiring costs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20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705767-CB82-4420-A62C-F65E538136F1}"/>
              </a:ext>
            </a:extLst>
          </p:cNvPr>
          <p:cNvSpPr txBox="1"/>
          <p:nvPr/>
        </p:nvSpPr>
        <p:spPr>
          <a:xfrm>
            <a:off x="2878568" y="821673"/>
            <a:ext cx="12595894" cy="722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Contribution of Members :</a:t>
            </a:r>
          </a:p>
          <a:p>
            <a:pPr algn="ctr">
              <a:lnSpc>
                <a:spcPct val="150000"/>
              </a:lnSpc>
            </a:pP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1) </a:t>
            </a:r>
            <a:r>
              <a:rPr lang="en-US" sz="28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Arpa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Debi                  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Code writing and error fixing               			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2) 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Hasan </a:t>
            </a:r>
            <a:r>
              <a:rPr lang="en-US" sz="28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Sanjary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Islam      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Code writing	 </a:t>
            </a:r>
          </a:p>
          <a:p>
            <a:pPr>
              <a:lnSpc>
                <a:spcPct val="150000"/>
              </a:lnSpc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3) </a:t>
            </a:r>
            <a:r>
              <a:rPr lang="en-US" sz="28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Nazmun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Nahar </a:t>
            </a:r>
            <a:r>
              <a:rPr lang="en-US" sz="28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Akhi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     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Code writing			 </a:t>
            </a:r>
          </a:p>
          <a:p>
            <a:pPr>
              <a:lnSpc>
                <a:spcPct val="150000"/>
              </a:lnSpc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4) </a:t>
            </a:r>
            <a:r>
              <a:rPr lang="en-US" sz="28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Rifatul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Azim                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Code writing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5) 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Muhammad Shahriar Zaman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Code writing and error fixing </a:t>
            </a:r>
          </a:p>
        </p:txBody>
      </p:sp>
    </p:spTree>
    <p:extLst>
      <p:ext uri="{BB962C8B-B14F-4D97-AF65-F5344CB8AC3E}">
        <p14:creationId xmlns:p14="http://schemas.microsoft.com/office/powerpoint/2010/main" val="12929567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E83740-D377-433A-88EE-793E06E9BC6E}"/>
              </a:ext>
            </a:extLst>
          </p:cNvPr>
          <p:cNvSpPr txBox="1"/>
          <p:nvPr/>
        </p:nvSpPr>
        <p:spPr>
          <a:xfrm>
            <a:off x="2351510" y="2803390"/>
            <a:ext cx="11183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Thank you </a:t>
            </a:r>
          </a:p>
          <a:p>
            <a:pPr algn="ctr"/>
            <a:r>
              <a:rPr lang="en-US" sz="60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7246513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000EF0-731C-4DF8-A1FD-83F5029D5D5F}"/>
              </a:ext>
            </a:extLst>
          </p:cNvPr>
          <p:cNvSpPr txBox="1"/>
          <p:nvPr/>
        </p:nvSpPr>
        <p:spPr>
          <a:xfrm>
            <a:off x="975360" y="1968624"/>
            <a:ext cx="12215871" cy="563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Project Objective:</a:t>
            </a:r>
          </a:p>
          <a:p>
            <a:pPr algn="ctr"/>
            <a:endParaRPr 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Our project will provide an easy platform for company owners and Human Resources employees to </a:t>
            </a:r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employ laborers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and recruit them into </a:t>
            </a:r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various projects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Other than that </a:t>
            </a:r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customers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will be able to </a:t>
            </a:r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hire laborers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into their projects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30963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E248C8-2A7C-480B-8564-2EDF0A8CAD48}"/>
              </a:ext>
            </a:extLst>
          </p:cNvPr>
          <p:cNvSpPr txBox="1"/>
          <p:nvPr/>
        </p:nvSpPr>
        <p:spPr>
          <a:xfrm>
            <a:off x="1047468" y="1659642"/>
            <a:ext cx="8612347" cy="760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Our project will firstly have the following user types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Admin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Modifiying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managers, Modifying customer balance, Manager Salary, Company Report)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Manager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(Approving Hiring, Modifying laborers, Withdrawing Salary)</a:t>
            </a:r>
            <a:endParaRPr lang="en-US" sz="2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Customer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(Hiring, Paying, Rating Laborers)</a:t>
            </a:r>
            <a:endParaRPr lang="en-US" sz="2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D1564-2B5C-48AF-8859-AAC5A434BCDB}"/>
              </a:ext>
            </a:extLst>
          </p:cNvPr>
          <p:cNvSpPr txBox="1"/>
          <p:nvPr/>
        </p:nvSpPr>
        <p:spPr>
          <a:xfrm>
            <a:off x="11730560" y="7685723"/>
            <a:ext cx="2454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User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EB747-8D7C-4D31-8534-6AA6652A41E9}"/>
              </a:ext>
            </a:extLst>
          </p:cNvPr>
          <p:cNvSpPr txBox="1"/>
          <p:nvPr/>
        </p:nvSpPr>
        <p:spPr>
          <a:xfrm>
            <a:off x="5293360" y="546193"/>
            <a:ext cx="6305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Project Details:</a:t>
            </a:r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ABD251-C083-4DE4-AE2A-597246D2C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160" y="1746522"/>
            <a:ext cx="5212080" cy="58204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1137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09F6E6-FBF6-4FD2-BEA9-20DB66C1C787}"/>
              </a:ext>
            </a:extLst>
          </p:cNvPr>
          <p:cNvSpPr txBox="1"/>
          <p:nvPr/>
        </p:nvSpPr>
        <p:spPr>
          <a:xfrm>
            <a:off x="5799992" y="3496381"/>
            <a:ext cx="8129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Main Menu</a:t>
            </a:r>
          </a:p>
        </p:txBody>
      </p:sp>
    </p:spTree>
    <p:extLst>
      <p:ext uri="{BB962C8B-B14F-4D97-AF65-F5344CB8AC3E}">
        <p14:creationId xmlns:p14="http://schemas.microsoft.com/office/powerpoint/2010/main" val="376700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F167BBD-6347-45C2-8C07-89D54043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3607" r="11472" b="7100"/>
          <a:stretch/>
        </p:blipFill>
        <p:spPr>
          <a:xfrm>
            <a:off x="3485662" y="1238569"/>
            <a:ext cx="9284676" cy="602053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F9C57C-C643-474C-AB58-A28F9BF4C37B}"/>
              </a:ext>
            </a:extLst>
          </p:cNvPr>
          <p:cNvSpPr txBox="1"/>
          <p:nvPr/>
        </p:nvSpPr>
        <p:spPr>
          <a:xfrm>
            <a:off x="4640384" y="7695420"/>
            <a:ext cx="81299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Main Menu of the Program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868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B146A-5033-4DC2-ABFA-DEC58EFB5F0C}"/>
              </a:ext>
            </a:extLst>
          </p:cNvPr>
          <p:cNvSpPr txBox="1"/>
          <p:nvPr/>
        </p:nvSpPr>
        <p:spPr>
          <a:xfrm>
            <a:off x="4487006" y="3578442"/>
            <a:ext cx="8129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Customer Menu</a:t>
            </a:r>
          </a:p>
        </p:txBody>
      </p:sp>
    </p:spTree>
    <p:extLst>
      <p:ext uri="{BB962C8B-B14F-4D97-AF65-F5344CB8AC3E}">
        <p14:creationId xmlns:p14="http://schemas.microsoft.com/office/powerpoint/2010/main" val="267659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53344C4-7E28-4534-8D1D-333837659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28" y="449352"/>
            <a:ext cx="9365792" cy="755207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5A8658-7E17-472A-A85D-7E587DFFDFF8}"/>
              </a:ext>
            </a:extLst>
          </p:cNvPr>
          <p:cNvSpPr txBox="1"/>
          <p:nvPr/>
        </p:nvSpPr>
        <p:spPr>
          <a:xfrm>
            <a:off x="4542220" y="8368715"/>
            <a:ext cx="812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Customer Menu of the Program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076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2BEEE821-2534-413B-A32F-6E501178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69" y="1508554"/>
            <a:ext cx="9022862" cy="4755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866B2-3C8E-498D-B75F-60E44DE3D137}"/>
              </a:ext>
            </a:extLst>
          </p:cNvPr>
          <p:cNvSpPr txBox="1"/>
          <p:nvPr/>
        </p:nvSpPr>
        <p:spPr>
          <a:xfrm>
            <a:off x="3898900" y="6781215"/>
            <a:ext cx="106709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: Customer selecting laborers to apply for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1217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876</TotalTime>
  <Words>408</Words>
  <Application>Microsoft Office PowerPoint</Application>
  <PresentationFormat>Custom</PresentationFormat>
  <Paragraphs>70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Century Gothic</vt:lpstr>
      <vt:lpstr>Comic Sans MS</vt:lpstr>
      <vt:lpstr>Consolas</vt:lpstr>
      <vt:lpstr>Wingdings 3</vt:lpstr>
      <vt:lpstr>Ion</vt:lpstr>
      <vt:lpstr>Mesh</vt:lpstr>
      <vt:lpstr>PowerPoint Presentation</vt:lpstr>
      <vt:lpstr>Project Team Members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SHAHRIAR ZAMAN</dc:creator>
  <cp:lastModifiedBy>MUHAMMAD SHAHRIAR ZAMAN</cp:lastModifiedBy>
  <cp:revision>62</cp:revision>
  <dcterms:created xsi:type="dcterms:W3CDTF">2021-03-31T02:34:48Z</dcterms:created>
  <dcterms:modified xsi:type="dcterms:W3CDTF">2021-05-06T15:39:41Z</dcterms:modified>
</cp:coreProperties>
</file>